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11" autoAdjust="0"/>
    <p:restoredTop sz="94660"/>
  </p:normalViewPr>
  <p:slideViewPr>
    <p:cSldViewPr snapToGrid="0">
      <p:cViewPr>
        <p:scale>
          <a:sx n="112" d="100"/>
          <a:sy n="112" d="100"/>
        </p:scale>
        <p:origin x="76" y="4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png>
</file>

<file path=ppt/media/image5.jpeg>
</file>

<file path=ppt/media/image6.JP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1820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762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555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262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8865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982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3502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32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4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2806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7820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33AE386-3962-4097-BAA5-A5C07C053F1B}" type="datetimeFigureOut">
              <a:rPr lang="en-US" smtClean="0"/>
              <a:t>6/17/2018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DDA9851D-8439-4485-86BF-F385B9CDF6B4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79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32C99-1173-493D-81DD-175C7DF4D4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Team </a:t>
            </a:r>
            <a:r>
              <a:rPr lang="en-US" dirty="0" err="1"/>
              <a:t>Fütsies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C7C194-9228-4BD7-97EA-59057204E4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Alevtina Brown</a:t>
            </a:r>
          </a:p>
          <a:p>
            <a:r>
              <a:rPr lang="en-US" dirty="0"/>
              <a:t>Matt Britt</a:t>
            </a:r>
          </a:p>
          <a:p>
            <a:r>
              <a:rPr lang="en-US" dirty="0"/>
              <a:t>Tim Forrester</a:t>
            </a:r>
          </a:p>
          <a:p>
            <a:r>
              <a:rPr lang="en-US" dirty="0"/>
              <a:t>Carl Ott</a:t>
            </a:r>
          </a:p>
          <a:p>
            <a:r>
              <a:rPr lang="en-US" dirty="0"/>
              <a:t>Joseph Palacio</a:t>
            </a:r>
          </a:p>
          <a:p>
            <a:r>
              <a:rPr lang="en-US" dirty="0"/>
              <a:t>Brooks Przybylek</a:t>
            </a:r>
          </a:p>
        </p:txBody>
      </p:sp>
    </p:spTree>
    <p:extLst>
      <p:ext uri="{BB962C8B-B14F-4D97-AF65-F5344CB8AC3E}">
        <p14:creationId xmlns:p14="http://schemas.microsoft.com/office/powerpoint/2010/main" val="4052046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15C0D-8800-44F1-A353-59835883D0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DAC65E-5203-44EB-B34D-B7730473F3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Difficult to understand traffic flow and crowd sentiment</a:t>
            </a:r>
          </a:p>
          <a:p>
            <a:r>
              <a:rPr lang="en-US" dirty="0"/>
              <a:t>Design physical spaces to maximize profit and customer satisfaction</a:t>
            </a:r>
          </a:p>
        </p:txBody>
      </p:sp>
      <p:pic>
        <p:nvPicPr>
          <p:cNvPr id="4098" name="Picture 2" descr="Related image">
            <a:extLst>
              <a:ext uri="{FF2B5EF4-FFF2-40B4-BE49-F238E27FC236}">
                <a16:creationId xmlns:a16="http://schemas.microsoft.com/office/drawing/2014/main" id="{39FF1E1A-6680-4C90-9F13-90BA73A0BD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8412" y="3769771"/>
            <a:ext cx="4462196" cy="250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12488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0644C-1762-41C0-A78B-1ADDDE43F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238ADD-9804-4D0F-847C-6861F06C0C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Amusement Park Ride Queue Management</a:t>
            </a:r>
          </a:p>
          <a:p>
            <a:pPr lvl="1"/>
            <a:r>
              <a:rPr lang="en-US" dirty="0"/>
              <a:t>Maximize revenues </a:t>
            </a:r>
          </a:p>
          <a:p>
            <a:pPr lvl="1"/>
            <a:r>
              <a:rPr lang="en-US" dirty="0"/>
              <a:t>Crowd Sentiment</a:t>
            </a:r>
          </a:p>
          <a:p>
            <a:pPr lvl="1"/>
            <a:r>
              <a:rPr lang="en-US" dirty="0"/>
              <a:t>Transitions to Other Rides</a:t>
            </a:r>
          </a:p>
          <a:p>
            <a:r>
              <a:rPr lang="en-US" dirty="0"/>
              <a:t>Office Space Layout</a:t>
            </a:r>
          </a:p>
          <a:p>
            <a:r>
              <a:rPr lang="en-US" dirty="0"/>
              <a:t>Fairs</a:t>
            </a:r>
          </a:p>
          <a:p>
            <a:r>
              <a:rPr lang="en-US" dirty="0"/>
              <a:t>Exhibitions</a:t>
            </a:r>
          </a:p>
          <a:p>
            <a:r>
              <a:rPr lang="en-US" dirty="0"/>
              <a:t>Movie Theaters</a:t>
            </a:r>
          </a:p>
          <a:p>
            <a:r>
              <a:rPr lang="en-US" dirty="0"/>
              <a:t>Retail Foot Traffic</a:t>
            </a:r>
          </a:p>
        </p:txBody>
      </p:sp>
      <p:pic>
        <p:nvPicPr>
          <p:cNvPr id="2050" name="Picture 2" descr="Image result for Waiting in line">
            <a:extLst>
              <a:ext uri="{FF2B5EF4-FFF2-40B4-BE49-F238E27FC236}">
                <a16:creationId xmlns:a16="http://schemas.microsoft.com/office/drawing/2014/main" id="{0A105A70-0C6F-4001-AC8B-1B43D00AD9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7980" y="1946917"/>
            <a:ext cx="5156988" cy="3444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5981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203DE-DF77-4E48-A624-632A3B24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D8993-636C-482A-847A-BDA75FE5B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Foot Traffic Flow Sensor with Sentiment Analysis</a:t>
            </a:r>
          </a:p>
          <a:p>
            <a:pPr lvl="1"/>
            <a:r>
              <a:rPr lang="en-US" dirty="0"/>
              <a:t>LiDAR in Choke Points</a:t>
            </a:r>
          </a:p>
          <a:p>
            <a:r>
              <a:rPr lang="en-US" dirty="0"/>
              <a:t>Video Camera with Neural Network Analysis</a:t>
            </a:r>
          </a:p>
          <a:p>
            <a:r>
              <a:rPr lang="en-US" dirty="0"/>
              <a:t>Capture Traffic and Generate Virtualized AVDs to feed models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: Enable “Roller Coaster Tycoon” Simulators to optimize park layout and traffic flow</a:t>
            </a:r>
          </a:p>
        </p:txBody>
      </p:sp>
    </p:spTree>
    <p:extLst>
      <p:ext uri="{BB962C8B-B14F-4D97-AF65-F5344CB8AC3E}">
        <p14:creationId xmlns:p14="http://schemas.microsoft.com/office/powerpoint/2010/main" val="4012373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77F3532-577F-496C-8486-A113EDC0280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05" t="8001" r="14353" b="9979"/>
          <a:stretch/>
        </p:blipFill>
        <p:spPr>
          <a:xfrm>
            <a:off x="2822706" y="1550504"/>
            <a:ext cx="6581997" cy="503772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304776-3266-4E00-94DB-BA1055D1C9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5073870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98C3C-BE55-4388-9B9C-D06B37B3A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20D998-8538-444B-B661-3FE7C412CB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Show Variants</a:t>
            </a:r>
          </a:p>
          <a:p>
            <a:pPr lvl="1"/>
            <a:r>
              <a:rPr lang="en-US" dirty="0"/>
              <a:t>Raspberry Pi</a:t>
            </a:r>
          </a:p>
          <a:p>
            <a:pPr lvl="1"/>
            <a:r>
              <a:rPr lang="en-US" dirty="0"/>
              <a:t>Arduino on ESP8266</a:t>
            </a:r>
          </a:p>
          <a:p>
            <a:r>
              <a:rPr lang="en-US" dirty="0"/>
              <a:t>Dashboard Status</a:t>
            </a:r>
          </a:p>
          <a:p>
            <a:r>
              <a:rPr lang="en-US" dirty="0"/>
              <a:t>Indicator Lights</a:t>
            </a:r>
          </a:p>
          <a:p>
            <a:endParaRPr lang="en-US" dirty="0"/>
          </a:p>
        </p:txBody>
      </p:sp>
      <p:pic>
        <p:nvPicPr>
          <p:cNvPr id="1026" name="Picture 2" descr="File:Drop Arm Optical Turnstiles.jpg">
            <a:extLst>
              <a:ext uri="{FF2B5EF4-FFF2-40B4-BE49-F238E27FC236}">
                <a16:creationId xmlns:a16="http://schemas.microsoft.com/office/drawing/2014/main" id="{F5A221ED-A523-4BC0-B5E0-0F71B957C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78698"/>
            <a:ext cx="5246915" cy="3935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87683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B23E3-958E-4045-87FC-C3EFC6EAF7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26159-BA07-4329-95C5-BD3B9D6FF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Team</a:t>
            </a:r>
          </a:p>
          <a:p>
            <a:r>
              <a:rPr lang="en-US" dirty="0"/>
              <a:t>Started from Scratch</a:t>
            </a:r>
          </a:p>
          <a:p>
            <a:r>
              <a:rPr lang="en-US" dirty="0"/>
              <a:t>I</a:t>
            </a:r>
            <a:r>
              <a:rPr lang="en-US" baseline="30000" dirty="0"/>
              <a:t>2</a:t>
            </a:r>
            <a:r>
              <a:rPr lang="en-US" dirty="0"/>
              <a:t>C -&gt; HTTP -&gt; MQTT -&gt; Node Red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62BF4F7-4B91-4C09-90A7-978537E98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5666">
            <a:off x="6337286" y="2459183"/>
            <a:ext cx="4755059" cy="3566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673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CEDB0-DB9B-443C-8C0E-9886F3B29576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r>
              <a:rPr lang="en-US" dirty="0">
                <a:latin typeface="Bahnschrift Condensed" panose="020B0502040204020203" pitchFamily="34" charset="0"/>
              </a:rPr>
              <a:t>Team </a:t>
            </a:r>
            <a:r>
              <a:rPr lang="en-US" dirty="0" err="1">
                <a:latin typeface="Bahnschrift Condensed" panose="020B0502040204020203" pitchFamily="34" charset="0"/>
              </a:rPr>
              <a:t>Fütsies</a:t>
            </a:r>
            <a:endParaRPr lang="en-US" dirty="0">
              <a:latin typeface="Bahnschrift Condensed" panose="020B0502040204020203" pitchFamily="34" charset="0"/>
            </a:endParaRPr>
          </a:p>
        </p:txBody>
      </p:sp>
      <p:pic>
        <p:nvPicPr>
          <p:cNvPr id="8" name="Picture 4" descr="IMG_8902.JPG">
            <a:extLst>
              <a:ext uri="{FF2B5EF4-FFF2-40B4-BE49-F238E27FC236}">
                <a16:creationId xmlns:a16="http://schemas.microsoft.com/office/drawing/2014/main" id="{1FA06153-ADE5-4D99-B77B-E5CBC9123F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3202252" y="2286000"/>
            <a:ext cx="5363633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IMG_8902.JPG">
            <a:extLst>
              <a:ext uri="{FF2B5EF4-FFF2-40B4-BE49-F238E27FC236}">
                <a16:creationId xmlns:a16="http://schemas.microsoft.com/office/drawing/2014/main" id="{7ACCD308-6AD1-434C-8776-CBB384CF97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8" t="22880" r="13025" b="32461"/>
          <a:stretch/>
        </p:blipFill>
        <p:spPr bwMode="auto">
          <a:xfrm>
            <a:off x="761790" y="1919667"/>
            <a:ext cx="10668420" cy="46945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16359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139</TotalTime>
  <Words>134</Words>
  <Application>Microsoft Office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Bahnschrift Condensed</vt:lpstr>
      <vt:lpstr>Tw Cen MT</vt:lpstr>
      <vt:lpstr>Tw Cen MT Condensed</vt:lpstr>
      <vt:lpstr>Wingdings 3</vt:lpstr>
      <vt:lpstr>Integral</vt:lpstr>
      <vt:lpstr>Team Fütsies</vt:lpstr>
      <vt:lpstr>Problem Statement</vt:lpstr>
      <vt:lpstr>Use Cases</vt:lpstr>
      <vt:lpstr>Our Solution</vt:lpstr>
      <vt:lpstr>Implementation</vt:lpstr>
      <vt:lpstr>Product Demo</vt:lpstr>
      <vt:lpstr>About the Technology</vt:lpstr>
      <vt:lpstr>Team Fütsies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Footsies</dc:title>
  <dc:creator>Brooks Przybylek</dc:creator>
  <cp:lastModifiedBy>Brooks Przybylek</cp:lastModifiedBy>
  <cp:revision>9</cp:revision>
  <dcterms:created xsi:type="dcterms:W3CDTF">2018-06-17T17:05:31Z</dcterms:created>
  <dcterms:modified xsi:type="dcterms:W3CDTF">2018-06-17T19:24:45Z</dcterms:modified>
</cp:coreProperties>
</file>

<file path=docProps/thumbnail.jpeg>
</file>